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1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758FA-6A8B-48C8-BE63-3CFEA196FD61}" type="datetimeFigureOut">
              <a:rPr lang="es-ES" smtClean="0"/>
              <a:t>12/10/2011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580C5-A408-4B75-9562-882DD149C58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758FA-6A8B-48C8-BE63-3CFEA196FD61}" type="datetimeFigureOut">
              <a:rPr lang="es-ES" smtClean="0"/>
              <a:t>12/10/2011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580C5-A408-4B75-9562-882DD149C58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758FA-6A8B-48C8-BE63-3CFEA196FD61}" type="datetimeFigureOut">
              <a:rPr lang="es-ES" smtClean="0"/>
              <a:t>12/10/2011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580C5-A408-4B75-9562-882DD149C58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758FA-6A8B-48C8-BE63-3CFEA196FD61}" type="datetimeFigureOut">
              <a:rPr lang="es-ES" smtClean="0"/>
              <a:t>12/10/2011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580C5-A408-4B75-9562-882DD149C58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758FA-6A8B-48C8-BE63-3CFEA196FD61}" type="datetimeFigureOut">
              <a:rPr lang="es-ES" smtClean="0"/>
              <a:t>12/10/2011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580C5-A408-4B75-9562-882DD149C58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758FA-6A8B-48C8-BE63-3CFEA196FD61}" type="datetimeFigureOut">
              <a:rPr lang="es-ES" smtClean="0"/>
              <a:t>12/10/2011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580C5-A408-4B75-9562-882DD149C58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758FA-6A8B-48C8-BE63-3CFEA196FD61}" type="datetimeFigureOut">
              <a:rPr lang="es-ES" smtClean="0"/>
              <a:t>12/10/2011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580C5-A408-4B75-9562-882DD149C58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758FA-6A8B-48C8-BE63-3CFEA196FD61}" type="datetimeFigureOut">
              <a:rPr lang="es-ES" smtClean="0"/>
              <a:t>12/10/2011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580C5-A408-4B75-9562-882DD149C58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758FA-6A8B-48C8-BE63-3CFEA196FD61}" type="datetimeFigureOut">
              <a:rPr lang="es-ES" smtClean="0"/>
              <a:t>12/10/2011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580C5-A408-4B75-9562-882DD149C58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758FA-6A8B-48C8-BE63-3CFEA196FD61}" type="datetimeFigureOut">
              <a:rPr lang="es-ES" smtClean="0"/>
              <a:t>12/10/2011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580C5-A408-4B75-9562-882DD149C58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758FA-6A8B-48C8-BE63-3CFEA196FD61}" type="datetimeFigureOut">
              <a:rPr lang="es-ES" smtClean="0"/>
              <a:t>12/10/2011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580C5-A408-4B75-9562-882DD149C58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3758FA-6A8B-48C8-BE63-3CFEA196FD61}" type="datetimeFigureOut">
              <a:rPr lang="es-ES" smtClean="0"/>
              <a:t>12/10/2011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7580C5-A408-4B75-9562-882DD149C58A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059832" y="476672"/>
            <a:ext cx="583264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 smtClean="0"/>
              <a:t>Dra. Isabel Cantón Mayo</a:t>
            </a:r>
            <a:r>
              <a:rPr lang="es-ES" dirty="0" smtClean="0"/>
              <a:t>. Catedrática de Didáctica y Organización Escolar de la Universidad de León. Directora del grupo de investigación de Excelencia GR70 de la Junta de Castilla y León sobre Calidad Educativa. Presidenta del Centro Unesco de Castilla y León. Directora de la colección Redes de Manuales Universitarios en Editorial </a:t>
            </a:r>
            <a:r>
              <a:rPr lang="es-ES" dirty="0" err="1" smtClean="0"/>
              <a:t>Davinci</a:t>
            </a:r>
            <a:r>
              <a:rPr lang="es-ES" dirty="0" smtClean="0"/>
              <a:t>. Sus líneas de trabajo versan sobre calidad y mejora, gestión del conocimiento , capital intelectual, dirección y gestión de centros y competencias básicas. </a:t>
            </a:r>
          </a:p>
          <a:p>
            <a:r>
              <a:rPr lang="es-ES" i="1" dirty="0" smtClean="0"/>
              <a:t>www3.unileon.es/dp/ado/</a:t>
            </a:r>
            <a:r>
              <a:rPr lang="es-ES" b="1" i="1" dirty="0" smtClean="0"/>
              <a:t>ISABEL</a:t>
            </a:r>
            <a:r>
              <a:rPr lang="es-ES" i="1" dirty="0" smtClean="0"/>
              <a:t>/index.html</a:t>
            </a:r>
          </a:p>
          <a:p>
            <a:endParaRPr lang="es-ES" dirty="0"/>
          </a:p>
        </p:txBody>
      </p:sp>
      <p:pic>
        <p:nvPicPr>
          <p:cNvPr id="14338" name="Picture 2" descr="C:\Users\usuario\Documents\Fotos\Tesis Roberto 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188640"/>
            <a:ext cx="2176272" cy="3264408"/>
          </a:xfrm>
          <a:prstGeom prst="rect">
            <a:avLst/>
          </a:prstGeom>
          <a:noFill/>
        </p:spPr>
      </p:pic>
      <p:sp>
        <p:nvSpPr>
          <p:cNvPr id="4" name="3 CuadroTexto"/>
          <p:cNvSpPr txBox="1"/>
          <p:nvPr/>
        </p:nvSpPr>
        <p:spPr>
          <a:xfrm>
            <a:off x="251520" y="4077072"/>
            <a:ext cx="8680261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i="1" dirty="0" smtClean="0"/>
              <a:t>“El </a:t>
            </a:r>
            <a:r>
              <a:rPr lang="es-ES" i="1" dirty="0"/>
              <a:t>Capital Intelectual de los docentes de los centros de formación es un activo intangible, </a:t>
            </a:r>
            <a:endParaRPr lang="es-ES" i="1" dirty="0" smtClean="0"/>
          </a:p>
          <a:p>
            <a:r>
              <a:rPr lang="es-ES" i="1" dirty="0" smtClean="0"/>
              <a:t>difícil </a:t>
            </a:r>
            <a:r>
              <a:rPr lang="es-ES" i="1" dirty="0"/>
              <a:t>de </a:t>
            </a:r>
            <a:r>
              <a:rPr lang="es-ES" i="1" dirty="0" smtClean="0"/>
              <a:t>medir </a:t>
            </a:r>
            <a:r>
              <a:rPr lang="es-ES" i="1" dirty="0"/>
              <a:t>y casi nunca utilizado. Es un hecho que estas organizaciones deben adoptar </a:t>
            </a:r>
            <a:endParaRPr lang="es-ES" i="1" dirty="0" smtClean="0"/>
          </a:p>
          <a:p>
            <a:r>
              <a:rPr lang="es-ES" i="1" dirty="0" smtClean="0"/>
              <a:t>nuevas </a:t>
            </a:r>
            <a:r>
              <a:rPr lang="es-ES" i="1" dirty="0"/>
              <a:t>metodologías de </a:t>
            </a:r>
            <a:r>
              <a:rPr lang="es-ES" i="1" dirty="0" smtClean="0"/>
              <a:t>gestión </a:t>
            </a:r>
            <a:r>
              <a:rPr lang="es-ES" i="1" dirty="0"/>
              <a:t>que hacen énfasis en el desarrollo del Capital Intelectual </a:t>
            </a:r>
            <a:endParaRPr lang="es-ES" i="1" dirty="0" smtClean="0"/>
          </a:p>
          <a:p>
            <a:r>
              <a:rPr lang="es-ES" i="1" dirty="0" smtClean="0"/>
              <a:t>que </a:t>
            </a:r>
            <a:r>
              <a:rPr lang="es-ES" i="1" dirty="0"/>
              <a:t>se desagrega en capital relacional y capital </a:t>
            </a:r>
            <a:r>
              <a:rPr lang="es-ES" i="1" dirty="0" smtClean="0"/>
              <a:t>estructural. La gestión del conocimiento, </a:t>
            </a:r>
          </a:p>
          <a:p>
            <a:r>
              <a:rPr lang="es-ES" i="1" dirty="0" smtClean="0"/>
              <a:t>como elemento básico para mejorar las organizaciones a través del aprendizaje, la mejora </a:t>
            </a:r>
          </a:p>
          <a:p>
            <a:r>
              <a:rPr lang="es-ES" i="1" dirty="0" smtClean="0"/>
              <a:t>y la calidad, se convierte en la misión ineludible en los centros educativos si no quieren </a:t>
            </a:r>
          </a:p>
          <a:p>
            <a:r>
              <a:rPr lang="es-ES" i="1" dirty="0"/>
              <a:t>c</a:t>
            </a:r>
            <a:r>
              <a:rPr lang="es-ES" i="1" dirty="0" smtClean="0"/>
              <a:t>onvertirse en organizaciones suicidas” . </a:t>
            </a:r>
            <a:endParaRPr lang="es-ES" i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183</Words>
  <Application>Microsoft Office PowerPoint</Application>
  <PresentationFormat>Presentación en pantalla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usuario</cp:lastModifiedBy>
  <cp:revision>6</cp:revision>
  <dcterms:created xsi:type="dcterms:W3CDTF">2011-10-12T09:40:55Z</dcterms:created>
  <dcterms:modified xsi:type="dcterms:W3CDTF">2011-10-12T10:00:25Z</dcterms:modified>
</cp:coreProperties>
</file>