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0565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4540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354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8026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8768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3573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5663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7458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4201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9836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2374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DB1E-727A-44C2-BECE-EC3D33506E5E}" type="datetimeFigureOut">
              <a:rPr lang="es-ES" smtClean="0"/>
              <a:pPr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082F-5D64-4988-B5C3-A1EC84135B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8192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4" y="1340768"/>
            <a:ext cx="1656184" cy="187220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4058" y="4221088"/>
            <a:ext cx="80838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José Antonio Torres González. Catedrático de Didáctica y Organización Escolar</a:t>
            </a:r>
          </a:p>
          <a:p>
            <a:r>
              <a:rPr lang="es-ES" sz="1600" dirty="0" smtClean="0"/>
              <a:t>Departamento de Pedagogía de la Universidad de Jaén. </a:t>
            </a:r>
          </a:p>
          <a:p>
            <a:r>
              <a:rPr lang="es-ES" sz="1600" dirty="0" smtClean="0"/>
              <a:t>Director del Grupo de Investigación «Desarrollo de la Investigación en Educación en Andalucía»</a:t>
            </a:r>
          </a:p>
          <a:p>
            <a:r>
              <a:rPr lang="es-ES" sz="1600" dirty="0" smtClean="0"/>
              <a:t>Director de la Revista Internacional de Educación Inclusiva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209208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87824" y="620688"/>
            <a:ext cx="3245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 PROPÓSITO DE LA DIVERSIDAD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93849" y="1700808"/>
            <a:ext cx="867282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ES" dirty="0" smtClean="0"/>
              <a:t>La “escuela para todos”, nace por la manifestación de los deseos de los colectivos</a:t>
            </a:r>
          </a:p>
          <a:p>
            <a:pPr algn="just"/>
            <a:r>
              <a:rPr lang="es-ES" dirty="0" smtClean="0"/>
              <a:t>afectados por unas necesidades educativas diversas y por diversos intereses sociales</a:t>
            </a:r>
          </a:p>
          <a:p>
            <a:pPr algn="just"/>
            <a:r>
              <a:rPr lang="es-ES" dirty="0" smtClean="0"/>
              <a:t>que intentan dar una respuesta a las contradicciones y los problemas que la diversidad </a:t>
            </a:r>
          </a:p>
          <a:p>
            <a:pPr algn="just"/>
            <a:r>
              <a:rPr lang="es-ES" dirty="0" smtClean="0"/>
              <a:t>plantea. Desde un enfoque dinámico y transformador de muchas contradicciones </a:t>
            </a:r>
          </a:p>
          <a:p>
            <a:pPr algn="just"/>
            <a:r>
              <a:rPr lang="es-ES" dirty="0" smtClean="0"/>
              <a:t>inherentes a la sociedad de consumo (clasificadora, homogeneizadora y estigmatizadora</a:t>
            </a:r>
          </a:p>
          <a:p>
            <a:pPr algn="just"/>
            <a:r>
              <a:rPr lang="es-ES" dirty="0" smtClean="0"/>
              <a:t>de las diferencias) se exige una respuesta que sólo puede dar una educación atenta y </a:t>
            </a:r>
          </a:p>
          <a:p>
            <a:pPr algn="just"/>
            <a:r>
              <a:rPr lang="es-ES" dirty="0" smtClean="0"/>
              <a:t>respetuosa con la diversidad, una escuela que, desde su proyección social, acepta la </a:t>
            </a:r>
          </a:p>
          <a:p>
            <a:pPr algn="just"/>
            <a:r>
              <a:rPr lang="es-ES" dirty="0" smtClean="0"/>
              <a:t>diversidad como uno de los grandes valores educativos.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r>
              <a:rPr lang="es-ES_tradnl" dirty="0" smtClean="0"/>
              <a:t>Nada </a:t>
            </a:r>
            <a:r>
              <a:rPr lang="es-ES_tradnl" dirty="0"/>
              <a:t>se conseguiría si se produjera un cambio social respecto a la consideración de </a:t>
            </a:r>
            <a:r>
              <a:rPr lang="es-ES_tradnl" dirty="0" smtClean="0"/>
              <a:t>las</a:t>
            </a:r>
          </a:p>
          <a:p>
            <a:pPr algn="just"/>
            <a:r>
              <a:rPr lang="es-ES_tradnl" dirty="0" smtClean="0"/>
              <a:t>personas </a:t>
            </a:r>
            <a:r>
              <a:rPr lang="es-ES_tradnl" dirty="0"/>
              <a:t>diversas si a la vez cada persona no </a:t>
            </a:r>
            <a:r>
              <a:rPr lang="es-ES_tradnl" dirty="0" smtClean="0"/>
              <a:t>reconoce </a:t>
            </a:r>
            <a:r>
              <a:rPr lang="es-ES_tradnl" dirty="0"/>
              <a:t>y </a:t>
            </a:r>
            <a:r>
              <a:rPr lang="es-ES_tradnl" dirty="0" smtClean="0"/>
              <a:t>acepta las características</a:t>
            </a:r>
          </a:p>
          <a:p>
            <a:pPr algn="just"/>
            <a:r>
              <a:rPr lang="es-ES_tradnl" dirty="0" smtClean="0"/>
              <a:t>propias </a:t>
            </a:r>
            <a:r>
              <a:rPr lang="es-ES_tradnl" dirty="0"/>
              <a:t>de su </a:t>
            </a:r>
            <a:r>
              <a:rPr lang="es-ES_tradnl" dirty="0" smtClean="0"/>
              <a:t>diversidad. </a:t>
            </a:r>
            <a:r>
              <a:rPr lang="es-ES_tradnl" dirty="0"/>
              <a:t>Es un reto social </a:t>
            </a:r>
            <a:r>
              <a:rPr lang="es-ES_tradnl"/>
              <a:t>y </a:t>
            </a:r>
            <a:r>
              <a:rPr lang="es-ES_tradnl" smtClean="0"/>
              <a:t>educativo.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71577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194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pmarques</cp:lastModifiedBy>
  <cp:revision>3</cp:revision>
  <dcterms:created xsi:type="dcterms:W3CDTF">2011-10-14T13:00:37Z</dcterms:created>
  <dcterms:modified xsi:type="dcterms:W3CDTF">2011-10-14T19:05:12Z</dcterms:modified>
</cp:coreProperties>
</file>